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844"/>
    <a:srgbClr val="29ABB1"/>
    <a:srgbClr val="76B531"/>
    <a:srgbClr val="BAE2F4"/>
    <a:srgbClr val="49C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93C84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9F62183-8AA4-5B83-3B3F-4087066EBDD6}"/>
              </a:ext>
            </a:extLst>
          </p:cNvPr>
          <p:cNvSpPr txBox="1"/>
          <p:nvPr userDrawn="1"/>
        </p:nvSpPr>
        <p:spPr>
          <a:xfrm>
            <a:off x="830017" y="490448"/>
            <a:ext cx="64174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ECML TRAINING AND CONSULTANCY FOR MEMBER STATES</a:t>
            </a:r>
            <a:endParaRPr lang="de-AT" sz="1400" b="1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  <a:cs typeface="Arial" panose="020B060402020202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831272" y="83128"/>
            <a:ext cx="5178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Action </a:t>
            </a:r>
            <a:r>
              <a:rPr lang="fr-FR" sz="24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research</a:t>
            </a:r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 </a:t>
            </a:r>
            <a:r>
              <a:rPr lang="fr-FR" sz="24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communities</a:t>
            </a:r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 (ARC)</a:t>
            </a:r>
            <a:endParaRPr lang="de-AT" sz="24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A0B906B-8BE3-6635-4095-7AEF29A5135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6559" y="5998189"/>
            <a:ext cx="1865630" cy="63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of the Council of 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The European Centre for Modern Languages  of the Council of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32</cp:revision>
  <dcterms:created xsi:type="dcterms:W3CDTF">2024-02-06T15:43:11Z</dcterms:created>
  <dcterms:modified xsi:type="dcterms:W3CDTF">2025-02-17T14:01:38Z</dcterms:modified>
</cp:coreProperties>
</file>